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webp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9" r:id="rId3"/>
    <p:sldId id="268" r:id="rId4"/>
    <p:sldId id="267" r:id="rId5"/>
    <p:sldId id="266" r:id="rId6"/>
    <p:sldId id="258" r:id="rId7"/>
    <p:sldId id="259" r:id="rId8"/>
    <p:sldId id="257" r:id="rId9"/>
    <p:sldId id="260" r:id="rId10"/>
    <p:sldId id="262" r:id="rId11"/>
    <p:sldId id="265" r:id="rId12"/>
    <p:sldId id="261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-108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Austin" userId="728beb1bee9d63bb" providerId="LiveId" clId="{7106CD58-8D87-452B-834B-98552EA6B1FF}"/>
    <pc:docChg chg="addSld modSld sldOrd">
      <pc:chgData name="Brian Austin" userId="728beb1bee9d63bb" providerId="LiveId" clId="{7106CD58-8D87-452B-834B-98552EA6B1FF}" dt="2023-05-16T20:50:49.620" v="30"/>
      <pc:docMkLst>
        <pc:docMk/>
      </pc:docMkLst>
      <pc:sldChg chg="modSp mod">
        <pc:chgData name="Brian Austin" userId="728beb1bee9d63bb" providerId="LiveId" clId="{7106CD58-8D87-452B-834B-98552EA6B1FF}" dt="2023-05-16T20:11:14.271" v="18" actId="20577"/>
        <pc:sldMkLst>
          <pc:docMk/>
          <pc:sldMk cId="1344443626" sldId="256"/>
        </pc:sldMkLst>
        <pc:spChg chg="mod">
          <ac:chgData name="Brian Austin" userId="728beb1bee9d63bb" providerId="LiveId" clId="{7106CD58-8D87-452B-834B-98552EA6B1FF}" dt="2023-05-16T20:11:14.271" v="18" actId="20577"/>
          <ac:spMkLst>
            <pc:docMk/>
            <pc:sldMk cId="1344443626" sldId="256"/>
            <ac:spMk id="2" creationId="{11568AFE-5B25-5882-1A19-1F80697DEC39}"/>
          </ac:spMkLst>
        </pc:spChg>
      </pc:sldChg>
      <pc:sldChg chg="ord">
        <pc:chgData name="Brian Austin" userId="728beb1bee9d63bb" providerId="LiveId" clId="{7106CD58-8D87-452B-834B-98552EA6B1FF}" dt="2023-05-16T20:47:45.733" v="24"/>
        <pc:sldMkLst>
          <pc:docMk/>
          <pc:sldMk cId="1878639406" sldId="258"/>
        </pc:sldMkLst>
      </pc:sldChg>
      <pc:sldChg chg="ord">
        <pc:chgData name="Brian Austin" userId="728beb1bee9d63bb" providerId="LiveId" clId="{7106CD58-8D87-452B-834B-98552EA6B1FF}" dt="2023-05-16T20:48:25.349" v="26"/>
        <pc:sldMkLst>
          <pc:docMk/>
          <pc:sldMk cId="788037218" sldId="259"/>
        </pc:sldMkLst>
      </pc:sldChg>
      <pc:sldChg chg="ord">
        <pc:chgData name="Brian Austin" userId="728beb1bee9d63bb" providerId="LiveId" clId="{7106CD58-8D87-452B-834B-98552EA6B1FF}" dt="2023-05-16T20:50:45.845" v="28"/>
        <pc:sldMkLst>
          <pc:docMk/>
          <pc:sldMk cId="3165884897" sldId="261"/>
        </pc:sldMkLst>
      </pc:sldChg>
      <pc:sldChg chg="ord">
        <pc:chgData name="Brian Austin" userId="728beb1bee9d63bb" providerId="LiveId" clId="{7106CD58-8D87-452B-834B-98552EA6B1FF}" dt="2023-05-16T20:50:49.620" v="30"/>
        <pc:sldMkLst>
          <pc:docMk/>
          <pc:sldMk cId="570877506" sldId="265"/>
        </pc:sldMkLst>
      </pc:sldChg>
      <pc:sldChg chg="addSp modSp new mod">
        <pc:chgData name="Brian Austin" userId="728beb1bee9d63bb" providerId="LiveId" clId="{7106CD58-8D87-452B-834B-98552EA6B1FF}" dt="2023-05-16T19:42:00.965" v="3" actId="14100"/>
        <pc:sldMkLst>
          <pc:docMk/>
          <pc:sldMk cId="2100036594" sldId="268"/>
        </pc:sldMkLst>
        <pc:picChg chg="add mod">
          <ac:chgData name="Brian Austin" userId="728beb1bee9d63bb" providerId="LiveId" clId="{7106CD58-8D87-452B-834B-98552EA6B1FF}" dt="2023-05-16T19:42:00.965" v="3" actId="14100"/>
          <ac:picMkLst>
            <pc:docMk/>
            <pc:sldMk cId="2100036594" sldId="268"/>
            <ac:picMk id="3" creationId="{CCC76549-DAFE-F00E-A267-211E70805FED}"/>
          </ac:picMkLst>
        </pc:picChg>
      </pc:sldChg>
      <pc:sldChg chg="addSp modSp new mod">
        <pc:chgData name="Brian Austin" userId="728beb1bee9d63bb" providerId="LiveId" clId="{7106CD58-8D87-452B-834B-98552EA6B1FF}" dt="2023-05-16T20:27:03.676" v="22" actId="14100"/>
        <pc:sldMkLst>
          <pc:docMk/>
          <pc:sldMk cId="2742824955" sldId="269"/>
        </pc:sldMkLst>
        <pc:picChg chg="add mod">
          <ac:chgData name="Brian Austin" userId="728beb1bee9d63bb" providerId="LiveId" clId="{7106CD58-8D87-452B-834B-98552EA6B1FF}" dt="2023-05-16T20:27:03.676" v="22" actId="14100"/>
          <ac:picMkLst>
            <pc:docMk/>
            <pc:sldMk cId="2742824955" sldId="269"/>
            <ac:picMk id="3" creationId="{94C8932B-8225-1689-F2FF-F60F84493A0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D2E-29BD-40EE-9AA1-6F23184E157E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547E-0C8C-457E-98AB-6EC57BB5B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21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D2E-29BD-40EE-9AA1-6F23184E157E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547E-0C8C-457E-98AB-6EC57BB5B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54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D2E-29BD-40EE-9AA1-6F23184E157E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547E-0C8C-457E-98AB-6EC57BB5B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55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D2E-29BD-40EE-9AA1-6F23184E157E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547E-0C8C-457E-98AB-6EC57BB5B2C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7686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D2E-29BD-40EE-9AA1-6F23184E157E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547E-0C8C-457E-98AB-6EC57BB5B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23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D2E-29BD-40EE-9AA1-6F23184E157E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547E-0C8C-457E-98AB-6EC57BB5B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979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D2E-29BD-40EE-9AA1-6F23184E157E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547E-0C8C-457E-98AB-6EC57BB5B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76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D2E-29BD-40EE-9AA1-6F23184E157E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547E-0C8C-457E-98AB-6EC57BB5B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67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D2E-29BD-40EE-9AA1-6F23184E157E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547E-0C8C-457E-98AB-6EC57BB5B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66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D2E-29BD-40EE-9AA1-6F23184E157E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547E-0C8C-457E-98AB-6EC57BB5B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49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D2E-29BD-40EE-9AA1-6F23184E157E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547E-0C8C-457E-98AB-6EC57BB5B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30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D2E-29BD-40EE-9AA1-6F23184E157E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547E-0C8C-457E-98AB-6EC57BB5B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26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D2E-29BD-40EE-9AA1-6F23184E157E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547E-0C8C-457E-98AB-6EC57BB5B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28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D2E-29BD-40EE-9AA1-6F23184E157E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547E-0C8C-457E-98AB-6EC57BB5B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34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D2E-29BD-40EE-9AA1-6F23184E157E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547E-0C8C-457E-98AB-6EC57BB5B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63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D2E-29BD-40EE-9AA1-6F23184E157E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547E-0C8C-457E-98AB-6EC57BB5B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21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D2E-29BD-40EE-9AA1-6F23184E157E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547E-0C8C-457E-98AB-6EC57BB5B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44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2F69D2E-29BD-40EE-9AA1-6F23184E157E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B547E-0C8C-457E-98AB-6EC57BB5B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00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568AFE-5B25-5882-1A19-1F80697DEC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Broadband Antennas for HF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AB7EF5-C11D-1768-A01A-D304F2632F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Brian Austin G0GSF</a:t>
            </a:r>
          </a:p>
        </p:txBody>
      </p:sp>
    </p:spTree>
    <p:extLst>
      <p:ext uri="{BB962C8B-B14F-4D97-AF65-F5344CB8AC3E}">
        <p14:creationId xmlns:p14="http://schemas.microsoft.com/office/powerpoint/2010/main" val="134444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76D6DA-6145-B131-C2C2-183DB872C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83" y="675861"/>
            <a:ext cx="11089874" cy="549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34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20D5C8B-6E5E-1F67-F1F5-4E5985683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33751"/>
              </p:ext>
            </p:extLst>
          </p:nvPr>
        </p:nvGraphicFramePr>
        <p:xfrm>
          <a:off x="1132764" y="614149"/>
          <a:ext cx="10426891" cy="5704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5147">
                  <a:extLst>
                    <a:ext uri="{9D8B030D-6E8A-4147-A177-3AD203B41FA5}">
                      <a16:colId xmlns:a16="http://schemas.microsoft.com/office/drawing/2014/main" xmlns="" val="1652928619"/>
                    </a:ext>
                  </a:extLst>
                </a:gridCol>
                <a:gridCol w="2085147">
                  <a:extLst>
                    <a:ext uri="{9D8B030D-6E8A-4147-A177-3AD203B41FA5}">
                      <a16:colId xmlns:a16="http://schemas.microsoft.com/office/drawing/2014/main" xmlns="" val="1029523218"/>
                    </a:ext>
                  </a:extLst>
                </a:gridCol>
                <a:gridCol w="2085147">
                  <a:extLst>
                    <a:ext uri="{9D8B030D-6E8A-4147-A177-3AD203B41FA5}">
                      <a16:colId xmlns:a16="http://schemas.microsoft.com/office/drawing/2014/main" xmlns="" val="2651856913"/>
                    </a:ext>
                  </a:extLst>
                </a:gridCol>
                <a:gridCol w="2085147">
                  <a:extLst>
                    <a:ext uri="{9D8B030D-6E8A-4147-A177-3AD203B41FA5}">
                      <a16:colId xmlns:a16="http://schemas.microsoft.com/office/drawing/2014/main" xmlns="" val="3561611663"/>
                    </a:ext>
                  </a:extLst>
                </a:gridCol>
                <a:gridCol w="2086303">
                  <a:extLst>
                    <a:ext uri="{9D8B030D-6E8A-4147-A177-3AD203B41FA5}">
                      <a16:colId xmlns:a16="http://schemas.microsoft.com/office/drawing/2014/main" xmlns="" val="3793053689"/>
                    </a:ext>
                  </a:extLst>
                </a:gridCol>
              </a:tblGrid>
              <a:tr h="1937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Frequency MHz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SWR antenna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(ref 50 ohms)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SWR input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(10m coax)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SWR input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(20m coax)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SWR input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(30m coax)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54951136"/>
                  </a:ext>
                </a:extLst>
              </a:tr>
              <a:tr h="418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1.8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1.6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1.5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36962062"/>
                  </a:ext>
                </a:extLst>
              </a:tr>
              <a:tr h="418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5.0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3.7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3.0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2.5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0543042"/>
                  </a:ext>
                </a:extLst>
              </a:tr>
              <a:tr h="418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4.9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3.6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2.8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2.4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67123709"/>
                  </a:ext>
                </a:extLst>
              </a:tr>
              <a:tr h="418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22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2.7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2.3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29831643"/>
                  </a:ext>
                </a:extLst>
              </a:tr>
              <a:tr h="418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24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1.3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1.2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1.2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1.2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53527401"/>
                  </a:ext>
                </a:extLst>
              </a:tr>
              <a:tr h="418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26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3.5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2.8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2.3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24297332"/>
                  </a:ext>
                </a:extLst>
              </a:tr>
              <a:tr h="418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28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4.4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3.1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2.5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2.1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59989171"/>
                  </a:ext>
                </a:extLst>
              </a:tr>
              <a:tr h="418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30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4.7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3.3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2.5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2.1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84040684"/>
                  </a:ext>
                </a:extLst>
              </a:tr>
              <a:tr h="418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7150025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62E29C54-00F8-0B74-40EF-CF1800C19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392" y="2820578"/>
            <a:ext cx="171121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1:  Effect of loss on input SWR in three lengths of RG58 A/U coax cable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77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9DDB5C-353E-D5DE-95FA-0F0D961F7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2" y="675860"/>
            <a:ext cx="11014189" cy="596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84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D0AA65-B3D3-6544-D857-25658A918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6" y="1444487"/>
            <a:ext cx="11304275" cy="47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77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2BE862-52A9-2EB6-60B6-A42D48B08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27" y="110108"/>
            <a:ext cx="5044145" cy="663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1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C8932B-8225-1689-F2FF-F60F84493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74" y="78301"/>
            <a:ext cx="6453809" cy="666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2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C76549-DAFE-F00E-A267-211E70805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78" y="325768"/>
            <a:ext cx="6241774" cy="632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36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755378-EAB7-A28B-0599-84D5A2E6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92" y="303144"/>
            <a:ext cx="8335616" cy="625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4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FAFEA9-E9DD-CE96-EE24-55CA85E24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7" y="1582491"/>
            <a:ext cx="5788548" cy="31956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D03554-62CF-365A-3D3F-517D9A55A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889" y="1582491"/>
            <a:ext cx="4793444" cy="319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98B331-0F86-9E2B-A6DE-6B3C0E43E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4" y="234579"/>
            <a:ext cx="9859617" cy="628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39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B46F6A-B69B-3578-E4A3-AE1A9B15A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09" y="197267"/>
            <a:ext cx="6534343" cy="645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3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524E72-B3F9-0265-A01B-C7AE2134A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559" y="450574"/>
            <a:ext cx="4041080" cy="595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67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FEA2F1-E31F-6975-50CC-CCD2954C6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7" y="1431235"/>
            <a:ext cx="10999303" cy="1643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5CF016-7F4E-B3E8-C909-F0A2D5C45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3" y="4015409"/>
            <a:ext cx="1099930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52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101</TotalTime>
  <Words>91</Words>
  <Application>Microsoft Office PowerPoint</Application>
  <PresentationFormat>Custom</PresentationFormat>
  <Paragraphs>57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Ion</vt:lpstr>
      <vt:lpstr>Broadband Antennas for HF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Broadband Dipoles for HF</dc:title>
  <dc:creator>Brian Austin</dc:creator>
  <cp:lastModifiedBy>Admin</cp:lastModifiedBy>
  <cp:revision>2</cp:revision>
  <dcterms:created xsi:type="dcterms:W3CDTF">2023-01-03T18:28:49Z</dcterms:created>
  <dcterms:modified xsi:type="dcterms:W3CDTF">2023-06-07T15:53:33Z</dcterms:modified>
</cp:coreProperties>
</file>