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5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70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79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69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8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7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08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46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12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36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2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06CC-5A99-4E68-8BA8-700DE3CABAA2}" type="datetimeFigureOut">
              <a:rPr lang="en-GB" smtClean="0"/>
              <a:t>26/06/2023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3DBAD-86A7-40A7-BB50-538787C0F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02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Data Modes </a:t>
            </a:r>
            <a:r>
              <a:rPr lang="en-GB" dirty="0" smtClean="0"/>
              <a:t>– some thoughts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“it’s not real radio”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could go wrong?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Setting up the PC for data working requires;</a:t>
            </a:r>
          </a:p>
          <a:p>
            <a:r>
              <a:rPr lang="en-GB" dirty="0" smtClean="0"/>
              <a:t>Installing correct drivers in PC for your transceiver</a:t>
            </a:r>
          </a:p>
          <a:p>
            <a:r>
              <a:rPr lang="en-GB" dirty="0" smtClean="0"/>
              <a:t>Select correct COM port</a:t>
            </a:r>
          </a:p>
          <a:p>
            <a:r>
              <a:rPr lang="en-GB" dirty="0" smtClean="0"/>
              <a:t>Changing Soundcard settings </a:t>
            </a:r>
          </a:p>
          <a:p>
            <a:r>
              <a:rPr lang="en-GB" dirty="0" smtClean="0"/>
              <a:t>Setting Soundcard volumes</a:t>
            </a:r>
          </a:p>
        </p:txBody>
      </p:sp>
    </p:spTree>
    <p:extLst>
      <p:ext uri="{BB962C8B-B14F-4D97-AF65-F5344CB8AC3E}">
        <p14:creationId xmlns:p14="http://schemas.microsoft.com/office/powerpoint/2010/main" val="23028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GB" dirty="0" smtClean="0"/>
              <a:t>What could go wrong?</a:t>
            </a:r>
            <a:br>
              <a:rPr lang="en-GB" dirty="0" smtClean="0"/>
            </a:br>
            <a:r>
              <a:rPr lang="en-GB" b="1" dirty="0" smtClean="0">
                <a:solidFill>
                  <a:srgbClr val="FF0000"/>
                </a:solidFill>
              </a:rPr>
              <a:t>Setting up the PC software;</a:t>
            </a:r>
          </a:p>
        </p:txBody>
      </p:sp>
      <p:pic>
        <p:nvPicPr>
          <p:cNvPr id="4" name="set u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660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after all that…..</a:t>
            </a:r>
            <a:endParaRPr lang="en-GB" dirty="0"/>
          </a:p>
        </p:txBody>
      </p:sp>
      <p:pic>
        <p:nvPicPr>
          <p:cNvPr id="4" name="wsjt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8333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1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Confusing?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victim of its own success</a:t>
            </a:r>
          </a:p>
          <a:p>
            <a:r>
              <a:rPr lang="en-GB" dirty="0" smtClean="0"/>
              <a:t>Too many acronyms</a:t>
            </a:r>
          </a:p>
          <a:p>
            <a:r>
              <a:rPr lang="en-GB" dirty="0" smtClean="0"/>
              <a:t>Too much confusing jargon</a:t>
            </a:r>
          </a:p>
          <a:p>
            <a:r>
              <a:rPr lang="en-GB" dirty="0" smtClean="0"/>
              <a:t>Too many different modes</a:t>
            </a:r>
          </a:p>
          <a:p>
            <a:r>
              <a:rPr lang="en-GB" dirty="0" smtClean="0"/>
              <a:t>Too difficult to set up</a:t>
            </a:r>
          </a:p>
          <a:p>
            <a:r>
              <a:rPr lang="en-GB" dirty="0" smtClean="0"/>
              <a:t>Belittled by tradionalists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Early evolution in receiving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132856"/>
            <a:ext cx="7416824" cy="396044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CW – decoded between the ears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RTTY &amp; SSTV – required a terminal unit between the Teleprinter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or Camera/Monitor and the Transceiver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Packet (AX25)/Amtor required an interface unit </a:t>
            </a:r>
            <a:r>
              <a:rPr lang="en-GB" dirty="0" smtClean="0">
                <a:solidFill>
                  <a:schemeClr val="tx1"/>
                </a:solidFill>
              </a:rPr>
              <a:t>(TNC) between </a:t>
            </a:r>
            <a:r>
              <a:rPr lang="en-GB" dirty="0" smtClean="0">
                <a:solidFill>
                  <a:schemeClr val="tx1"/>
                </a:solidFill>
              </a:rPr>
              <a:t>the Transceiver and the PC</a:t>
            </a:r>
          </a:p>
          <a:p>
            <a:pPr algn="l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The confusion starts at the back of the rig!</a:t>
            </a:r>
            <a:br>
              <a:rPr lang="en-GB" sz="3600" dirty="0" smtClean="0"/>
            </a:br>
            <a:r>
              <a:rPr lang="en-GB" sz="3600" dirty="0" smtClean="0"/>
              <a:t>Serial data interface or RTTY/Data or USB?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4391"/>
            <a:ext cx="8229600" cy="3157580"/>
          </a:xfrm>
        </p:spPr>
      </p:pic>
    </p:spTree>
    <p:extLst>
      <p:ext uri="{BB962C8B-B14F-4D97-AF65-F5344CB8AC3E}">
        <p14:creationId xmlns:p14="http://schemas.microsoft.com/office/powerpoint/2010/main" val="13043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Which to use?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RTTY/Data provides PTT control and FSK (Audio Signals) requiring a further Interface box connected to the PC</a:t>
            </a:r>
          </a:p>
          <a:p>
            <a:r>
              <a:rPr lang="en-GB" dirty="0" smtClean="0"/>
              <a:t>Serial Port connects directly via an RS232C cable for the FT991A but may require an external interface such as a Serial to USB converter.</a:t>
            </a:r>
          </a:p>
          <a:p>
            <a:r>
              <a:rPr lang="en-GB" dirty="0" smtClean="0"/>
              <a:t>USB connects directly to rigs with a USB interface.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Using an audio to serial interface such as the Rigblaster.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132856"/>
            <a:ext cx="7416824" cy="3960440"/>
          </a:xfrm>
        </p:spPr>
        <p:txBody>
          <a:bodyPr/>
          <a:lstStyle/>
          <a:p>
            <a:pPr algn="l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20888"/>
            <a:ext cx="4464496" cy="35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or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132856"/>
            <a:ext cx="7416824" cy="396044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tx1"/>
                </a:solidFill>
              </a:rPr>
              <a:t>Rigs such as the FT991A have a built in Soundcard connecting to your Transceiver via a USB socket allowing Computer Aided Tuning (CAT) for PTT &amp; rig control and Audio In/Out to pass via a single USB cable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the PC Software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Essentially three types;</a:t>
            </a:r>
          </a:p>
          <a:p>
            <a:r>
              <a:rPr lang="en-GB" dirty="0" smtClean="0"/>
              <a:t>Rig Control software such as Win4Yaesu Suite and many others</a:t>
            </a:r>
          </a:p>
          <a:p>
            <a:r>
              <a:rPr lang="en-GB" dirty="0" smtClean="0"/>
              <a:t>Mode/multimode specific software such as MMTTY, WSJTX and many others</a:t>
            </a:r>
          </a:p>
          <a:p>
            <a:r>
              <a:rPr lang="en-GB" dirty="0" smtClean="0"/>
              <a:t>Integrated software combining rig control, data modes decoding and logging. Best example Ham Radio Deluxe and DXLab</a:t>
            </a:r>
            <a:r>
              <a:rPr lang="en-GB" dirty="0"/>
              <a:t>.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2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could go wrong?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Setting up the rig for data working requires;</a:t>
            </a:r>
          </a:p>
          <a:p>
            <a:r>
              <a:rPr lang="en-GB" dirty="0" smtClean="0"/>
              <a:t>Mode setting (usually USB) &amp; PSK</a:t>
            </a:r>
          </a:p>
          <a:p>
            <a:r>
              <a:rPr lang="en-GB" dirty="0" smtClean="0"/>
              <a:t>PTT settings</a:t>
            </a:r>
          </a:p>
          <a:p>
            <a:r>
              <a:rPr lang="en-GB" dirty="0" smtClean="0"/>
              <a:t>Data In (usually rear for USB)</a:t>
            </a:r>
          </a:p>
          <a:p>
            <a:r>
              <a:rPr lang="en-GB" dirty="0" smtClean="0"/>
              <a:t>CAT Speed typically 4800bps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In some cases the correct parameters will be set/modified within the PC software.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1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344</Words>
  <Application>Microsoft Office PowerPoint</Application>
  <PresentationFormat>On-screen Show (4:3)</PresentationFormat>
  <Paragraphs>45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Data Modes – some thoughts</vt:lpstr>
      <vt:lpstr>Confusing?</vt:lpstr>
      <vt:lpstr>Early evolution in receiving</vt:lpstr>
      <vt:lpstr>The confusion starts at the back of the rig! Serial data interface or RTTY/Data or USB?</vt:lpstr>
      <vt:lpstr>Which to use?</vt:lpstr>
      <vt:lpstr>Using an audio to serial interface such as the Rigblaster. </vt:lpstr>
      <vt:lpstr>or </vt:lpstr>
      <vt:lpstr>Now the PC Software</vt:lpstr>
      <vt:lpstr>What could go wrong?</vt:lpstr>
      <vt:lpstr>What could go wrong?</vt:lpstr>
      <vt:lpstr>What could go wrong? Setting up the PC software;</vt:lpstr>
      <vt:lpstr>And after all that…..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Modes</dc:title>
  <dc:creator>Admin</dc:creator>
  <cp:lastModifiedBy>Admin</cp:lastModifiedBy>
  <cp:revision>19</cp:revision>
  <dcterms:created xsi:type="dcterms:W3CDTF">2023-06-25T13:38:59Z</dcterms:created>
  <dcterms:modified xsi:type="dcterms:W3CDTF">2023-06-26T15:37:15Z</dcterms:modified>
</cp:coreProperties>
</file>