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4" r:id="rId16"/>
    <p:sldId id="276" r:id="rId17"/>
    <p:sldId id="269" r:id="rId18"/>
    <p:sldId id="275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79"/>
  </p:normalViewPr>
  <p:slideViewPr>
    <p:cSldViewPr snapToGrid="0" snapToObjects="1">
      <p:cViewPr varScale="1">
        <p:scale>
          <a:sx n="82" d="100"/>
          <a:sy n="82" d="100"/>
        </p:scale>
        <p:origin x="-1080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23/02/16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23/02/16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23/02/16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23/02/16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23/02/16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23/02/16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23/02/16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23/02/16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23/02/16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23/02/16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23/02/16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23/02/16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40m XTAL</a:t>
            </a:r>
            <a:br>
              <a:rPr lang="en-US" dirty="0" smtClean="0"/>
            </a:br>
            <a:r>
              <a:rPr lang="en-US" dirty="0" smtClean="0"/>
              <a:t>Transceiver</a:t>
            </a:r>
            <a:br>
              <a:rPr lang="en-US" dirty="0" smtClean="0"/>
            </a:br>
            <a:r>
              <a:rPr lang="en-US" dirty="0" smtClean="0"/>
              <a:t>For £20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Based on Homebrew Kits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02930" y="6082301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G4FVZ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needs to be added?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Audio to drive speaker - ~£1- 2</a:t>
            </a:r>
          </a:p>
          <a:p>
            <a:r>
              <a:rPr lang="en-US" b="1" dirty="0" smtClean="0"/>
              <a:t>Some preassembled, some kit</a:t>
            </a:r>
          </a:p>
          <a:p>
            <a:r>
              <a:rPr lang="en-US" b="1" dirty="0" smtClean="0"/>
              <a:t>Fitted in same enclosure as 49-er/RM80</a:t>
            </a:r>
          </a:p>
          <a:p>
            <a:endParaRPr lang="en-US" b="1" dirty="0"/>
          </a:p>
          <a:p>
            <a:r>
              <a:rPr lang="en-US" b="1" dirty="0" smtClean="0"/>
              <a:t>{Review quality of LM386}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710" y="1128451"/>
            <a:ext cx="2277082" cy="2267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198" y="3585681"/>
            <a:ext cx="3351649" cy="30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9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BPF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en-US" b="1" dirty="0" smtClean="0"/>
              <a:t>Make from G-QRP club </a:t>
            </a:r>
          </a:p>
          <a:p>
            <a:r>
              <a:rPr lang="en-US" b="1" dirty="0" smtClean="0"/>
              <a:t>40M design</a:t>
            </a:r>
          </a:p>
          <a:p>
            <a:r>
              <a:rPr lang="en-US" b="1" dirty="0" smtClean="0"/>
              <a:t>Cost about £1.50 using </a:t>
            </a:r>
            <a:r>
              <a:rPr lang="en-US" b="1" dirty="0" err="1" smtClean="0"/>
              <a:t>veroboard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822" y="2388527"/>
            <a:ext cx="35814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finally a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Chinese source</a:t>
            </a:r>
          </a:p>
          <a:p>
            <a:pPr lvl="1"/>
            <a:r>
              <a:rPr lang="en-US" b="1" dirty="0" smtClean="0"/>
              <a:t>Aluminum or ABS</a:t>
            </a:r>
          </a:p>
          <a:p>
            <a:r>
              <a:rPr lang="en-US" b="1" dirty="0" smtClean="0"/>
              <a:t>About £5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840" y="1543675"/>
            <a:ext cx="7984484" cy="357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9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Final tally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49 –</a:t>
            </a:r>
            <a:r>
              <a:rPr lang="en-US" b="1" dirty="0" err="1" smtClean="0"/>
              <a:t>er</a:t>
            </a:r>
            <a:r>
              <a:rPr lang="en-US" b="1" dirty="0" smtClean="0"/>
              <a:t>		             £7.30		RM80			£13.50</a:t>
            </a:r>
          </a:p>
          <a:p>
            <a:r>
              <a:rPr lang="en-US" b="1" dirty="0" smtClean="0"/>
              <a:t>Audio		             £2.50		Audio			£ 2.50</a:t>
            </a:r>
          </a:p>
          <a:p>
            <a:r>
              <a:rPr lang="en-US" b="1" dirty="0" smtClean="0"/>
              <a:t>LPF		</a:t>
            </a:r>
            <a:r>
              <a:rPr lang="en-US" b="1" dirty="0"/>
              <a:t>	</a:t>
            </a:r>
            <a:r>
              <a:rPr lang="en-US" b="1" dirty="0" smtClean="0"/>
              <a:t>	£2.00		LPF			£ 2.00</a:t>
            </a:r>
          </a:p>
          <a:p>
            <a:r>
              <a:rPr lang="en-US" b="1" dirty="0" smtClean="0"/>
              <a:t>Case				£5.00		Case			£ 7.00						</a:t>
            </a:r>
            <a:endParaRPr lang="en-US" b="1" dirty="0"/>
          </a:p>
        </p:txBody>
      </p:sp>
      <p:sp>
        <p:nvSpPr>
          <p:cNvPr id="4" name="Dodecagon 3"/>
          <p:cNvSpPr/>
          <p:nvPr/>
        </p:nvSpPr>
        <p:spPr>
          <a:xfrm>
            <a:off x="1781644" y="4267199"/>
            <a:ext cx="1993187" cy="1175469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£16.80</a:t>
            </a:r>
          </a:p>
        </p:txBody>
      </p:sp>
      <p:sp>
        <p:nvSpPr>
          <p:cNvPr id="5" name="Dodecagon 4"/>
          <p:cNvSpPr/>
          <p:nvPr/>
        </p:nvSpPr>
        <p:spPr>
          <a:xfrm>
            <a:off x="7673966" y="4184608"/>
            <a:ext cx="2933273" cy="2023877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£</a:t>
            </a:r>
            <a:r>
              <a:rPr lang="en-US" sz="4400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75684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At G4FVZ  : 49-er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33477" r="64694" b="40034"/>
          <a:stretch/>
        </p:blipFill>
        <p:spPr>
          <a:xfrm>
            <a:off x="6042192" y="2028093"/>
            <a:ext cx="4918886" cy="345830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8309" t="4535"/>
          <a:stretch/>
        </p:blipFill>
        <p:spPr>
          <a:xfrm>
            <a:off x="1709355" y="2028093"/>
            <a:ext cx="4067938" cy="41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5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At </a:t>
            </a:r>
            <a:r>
              <a:rPr lang="en-US" smtClean="0"/>
              <a:t>G4FVZ  : RM </a:t>
            </a:r>
            <a:r>
              <a:rPr lang="en-US" dirty="0" smtClean="0"/>
              <a:t>80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8532" r="4363" b="3334"/>
          <a:stretch/>
        </p:blipFill>
        <p:spPr>
          <a:xfrm>
            <a:off x="2508739" y="1582615"/>
            <a:ext cx="7737229" cy="52240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3" t="44445" r="35641" b="27333"/>
          <a:stretch/>
        </p:blipFill>
        <p:spPr>
          <a:xfrm rot="10800000">
            <a:off x="9854679" y="160709"/>
            <a:ext cx="2032522" cy="14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Frog Kit: Beware!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251678" y="1869937"/>
            <a:ext cx="4912815" cy="454504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Pig to get going</a:t>
            </a:r>
          </a:p>
          <a:p>
            <a:r>
              <a:rPr lang="en-US" dirty="0" smtClean="0"/>
              <a:t>Board changed and doesn’t match circuit diagram – R19 conundrum</a:t>
            </a:r>
          </a:p>
          <a:p>
            <a:r>
              <a:rPr lang="en-US" dirty="0" smtClean="0"/>
              <a:t>Component quality particularly bad – PA transistor arrived in two pieces!</a:t>
            </a:r>
          </a:p>
          <a:p>
            <a:r>
              <a:rPr lang="en-US" dirty="0" smtClean="0"/>
              <a:t>Driver and PA transistor changed to get output</a:t>
            </a:r>
          </a:p>
          <a:p>
            <a:r>
              <a:rPr lang="en-US" dirty="0" smtClean="0"/>
              <a:t>US seemed to have more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93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: Pros and Cons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built for £20 ; £25 if higher power/</a:t>
            </a:r>
            <a:r>
              <a:rPr lang="en-US" dirty="0" err="1" smtClean="0"/>
              <a:t>keyer</a:t>
            </a:r>
            <a:endParaRPr lang="en-US" dirty="0" smtClean="0"/>
          </a:p>
          <a:p>
            <a:r>
              <a:rPr lang="en-US" dirty="0" smtClean="0"/>
              <a:t>Project costs comes down with volume</a:t>
            </a:r>
          </a:p>
          <a:p>
            <a:r>
              <a:rPr lang="en-US" dirty="0" smtClean="0"/>
              <a:t>Relatively easy homebrew project</a:t>
            </a:r>
          </a:p>
          <a:p>
            <a:r>
              <a:rPr lang="en-US" dirty="0" smtClean="0"/>
              <a:t>No real major set up – multi-meter, component </a:t>
            </a:r>
            <a:r>
              <a:rPr lang="en-US" dirty="0" err="1" smtClean="0"/>
              <a:t>analyser</a:t>
            </a:r>
            <a:r>
              <a:rPr lang="en-US" dirty="0" smtClean="0"/>
              <a:t>, frequency meter</a:t>
            </a:r>
          </a:p>
          <a:p>
            <a:r>
              <a:rPr lang="en-US" dirty="0" smtClean="0"/>
              <a:t>It works – CW QSO’s</a:t>
            </a:r>
            <a:endParaRPr lang="en-US" dirty="0"/>
          </a:p>
          <a:p>
            <a:r>
              <a:rPr lang="en-US" dirty="0" smtClean="0"/>
              <a:t>But XTAL controlled – VFO?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9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more Frequency Coverage : see KC9on.com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7790" y="2286000"/>
            <a:ext cx="454537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1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A 49-Er to a DDS</a:t>
            </a:r>
            <a:br>
              <a:rPr lang="en-US" dirty="0" smtClean="0"/>
            </a:br>
            <a:r>
              <a:rPr lang="en-US" sz="3200" dirty="0" smtClean="0"/>
              <a:t>just out in Mar 2016 QST!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colorTemperature colorTemp="6010"/>
                    </a14:imgEffect>
                    <a14:imgEffect>
                      <a14:saturation sat="150000"/>
                    </a14:imgEffect>
                    <a14:imgEffect>
                      <a14:brightnessContrast bright="-11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5535" y="2286000"/>
            <a:ext cx="5429879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8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Stable So far: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8"/>
          <a:stretch/>
        </p:blipFill>
        <p:spPr>
          <a:xfrm>
            <a:off x="1046921" y="1128451"/>
            <a:ext cx="10189069" cy="5683347"/>
          </a:xfrm>
        </p:spPr>
      </p:pic>
    </p:spTree>
    <p:extLst>
      <p:ext uri="{BB962C8B-B14F-4D97-AF65-F5344CB8AC3E}">
        <p14:creationId xmlns:p14="http://schemas.microsoft.com/office/powerpoint/2010/main" val="115722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QST Article Shows How to MAKE LINK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All sourced from </a:t>
            </a:r>
            <a:r>
              <a:rPr lang="en-US" sz="3600" dirty="0" err="1" smtClean="0"/>
              <a:t>Ebay</a:t>
            </a:r>
            <a:r>
              <a:rPr lang="en-US" sz="3600" dirty="0" smtClean="0"/>
              <a:t>,  Amazon </a:t>
            </a:r>
            <a:r>
              <a:rPr lang="en-US" sz="3600" dirty="0" err="1" smtClean="0"/>
              <a:t>etc</a:t>
            </a:r>
            <a:endParaRPr lang="en-US" sz="3600" dirty="0" smtClean="0"/>
          </a:p>
          <a:p>
            <a:r>
              <a:rPr lang="en-US" sz="3600" dirty="0" smtClean="0"/>
              <a:t>Uses Arduino </a:t>
            </a:r>
            <a:r>
              <a:rPr lang="en-US" sz="3600" dirty="0" err="1" smtClean="0"/>
              <a:t>nano</a:t>
            </a:r>
            <a:r>
              <a:rPr lang="en-US" sz="3600" dirty="0" smtClean="0"/>
              <a:t>, DDS module and LCD display</a:t>
            </a:r>
          </a:p>
          <a:p>
            <a:r>
              <a:rPr lang="en-US" sz="3600" dirty="0" smtClean="0"/>
              <a:t>Additional parts – £12</a:t>
            </a:r>
          </a:p>
          <a:p>
            <a:r>
              <a:rPr lang="en-US" sz="3600" dirty="0" smtClean="0"/>
              <a:t>Needs bigger case</a:t>
            </a:r>
          </a:p>
          <a:p>
            <a:r>
              <a:rPr lang="en-US" sz="3600" dirty="0" smtClean="0"/>
              <a:t>Full TCR - £30?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3000"/>
                    </a14:imgEffect>
                    <a14:imgEffect>
                      <a14:colorTemperature colorTemp="8502"/>
                    </a14:imgEffect>
                    <a14:imgEffect>
                      <a14:saturation sat="280000"/>
                    </a14:imgEffect>
                    <a14:imgEffect>
                      <a14:brightnessContrast bright="7000" contras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4607" y="4494943"/>
            <a:ext cx="56007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8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Club Project?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600" b="1" dirty="0" smtClean="0"/>
              <a:t>Start with 49-er?</a:t>
            </a:r>
          </a:p>
          <a:p>
            <a:pPr lvl="2"/>
            <a:r>
              <a:rPr lang="en-US" sz="3200" b="1" dirty="0" smtClean="0"/>
              <a:t>Take </a:t>
            </a:r>
            <a:r>
              <a:rPr lang="en-US" sz="3200" b="1" dirty="0" err="1" smtClean="0"/>
              <a:t>bandpass</a:t>
            </a:r>
            <a:r>
              <a:rPr lang="en-US" sz="3200" b="1" dirty="0" smtClean="0"/>
              <a:t> as external control</a:t>
            </a:r>
          </a:p>
          <a:p>
            <a:pPr lvl="2"/>
            <a:r>
              <a:rPr lang="en-US" sz="3200" b="1" dirty="0" smtClean="0"/>
              <a:t>Socket up the PA transistor</a:t>
            </a:r>
          </a:p>
          <a:p>
            <a:pPr lvl="2"/>
            <a:r>
              <a:rPr lang="en-US" sz="3200" b="1" dirty="0" smtClean="0"/>
              <a:t>Consider buying better PA transistors</a:t>
            </a:r>
          </a:p>
          <a:p>
            <a:pPr lvl="2"/>
            <a:r>
              <a:rPr lang="en-US" sz="3200" b="1" dirty="0" smtClean="0"/>
              <a:t>Build a 20m variant</a:t>
            </a:r>
          </a:p>
          <a:p>
            <a:r>
              <a:rPr lang="en-US" sz="3600" b="1" dirty="0" smtClean="0"/>
              <a:t>Transition it into a 40M DDS Arduino 49-er CW Transceiver</a:t>
            </a:r>
          </a:p>
          <a:p>
            <a:r>
              <a:rPr lang="en-US" sz="3600" b="1" dirty="0" smtClean="0"/>
              <a:t>Gain volume of scale to reduce cost</a:t>
            </a:r>
          </a:p>
          <a:p>
            <a:r>
              <a:rPr lang="en-US" sz="3600" b="1" dirty="0" err="1" smtClean="0"/>
              <a:t>Buildathon</a:t>
            </a:r>
            <a:r>
              <a:rPr lang="en-US" sz="3600" b="1" dirty="0" smtClean="0"/>
              <a:t> day?</a:t>
            </a:r>
          </a:p>
          <a:p>
            <a:r>
              <a:rPr lang="en-US" sz="3600" b="1" dirty="0" smtClean="0"/>
              <a:t>Needs commitment of £25 per person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5654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40m DDS VFO Transceiver</a:t>
            </a:r>
            <a:br>
              <a:rPr lang="en-US" dirty="0" smtClean="0"/>
            </a:br>
            <a:r>
              <a:rPr lang="en-US" dirty="0" smtClean="0"/>
              <a:t>For £20 £25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Based on Homebrew Kits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714802" y="4306453"/>
            <a:ext cx="1541124" cy="688369"/>
          </a:xfrm>
          <a:prstGeom prst="line">
            <a:avLst/>
          </a:prstGeom>
          <a:ln w="825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9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Cost ‘HAM’ Kits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Sourced from China and Hong Kong</a:t>
            </a:r>
          </a:p>
          <a:p>
            <a:pPr lvl="1"/>
            <a:r>
              <a:rPr lang="en-US" b="1" dirty="0" err="1" smtClean="0"/>
              <a:t>Ebay</a:t>
            </a:r>
            <a:endParaRPr lang="en-US" b="1" dirty="0" smtClean="0"/>
          </a:p>
          <a:p>
            <a:pPr lvl="1"/>
            <a:r>
              <a:rPr lang="en-US" b="1" dirty="0" smtClean="0"/>
              <a:t>Amazon</a:t>
            </a:r>
          </a:p>
          <a:p>
            <a:pPr lvl="1"/>
            <a:r>
              <a:rPr lang="en-US" b="1" dirty="0" err="1" smtClean="0"/>
              <a:t>BangGood</a:t>
            </a:r>
            <a:endParaRPr lang="en-US" b="1" dirty="0" smtClean="0"/>
          </a:p>
          <a:p>
            <a:r>
              <a:rPr lang="en-US" b="1" dirty="0" smtClean="0"/>
              <a:t>Most of the time postage is free and customs duty under limit</a:t>
            </a:r>
          </a:p>
          <a:p>
            <a:r>
              <a:rPr lang="en-US" b="1" dirty="0" smtClean="0"/>
              <a:t>Found to reliable in delivery – usually no more than 2 weeks</a:t>
            </a:r>
          </a:p>
          <a:p>
            <a:r>
              <a:rPr lang="en-US" b="1" dirty="0" smtClean="0"/>
              <a:t>Chinese copies of US kits costing substantially more</a:t>
            </a:r>
          </a:p>
          <a:p>
            <a:r>
              <a:rPr lang="en-US" b="1" dirty="0" smtClean="0"/>
              <a:t>Can be built as modules</a:t>
            </a:r>
          </a:p>
        </p:txBody>
      </p:sp>
    </p:spTree>
    <p:extLst>
      <p:ext uri="{BB962C8B-B14F-4D97-AF65-F5344CB8AC3E}">
        <p14:creationId xmlns:p14="http://schemas.microsoft.com/office/powerpoint/2010/main" val="148912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Buyer Beware!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Component quality is sometime doubtful</a:t>
            </a:r>
          </a:p>
          <a:p>
            <a:r>
              <a:rPr lang="en-US" b="1" dirty="0" smtClean="0"/>
              <a:t>Some components not labelled</a:t>
            </a:r>
          </a:p>
          <a:p>
            <a:r>
              <a:rPr lang="en-US" b="1" dirty="0" smtClean="0"/>
              <a:t>Components occasionally missing – usually they use a ‘handful’ approach</a:t>
            </a:r>
          </a:p>
          <a:p>
            <a:r>
              <a:rPr lang="en-US" b="1" dirty="0" smtClean="0"/>
              <a:t>Companies have customer service – missing components – it works</a:t>
            </a:r>
          </a:p>
          <a:p>
            <a:r>
              <a:rPr lang="en-US" b="1" dirty="0" smtClean="0"/>
              <a:t>Component boards are good quality but are sometime ‘changed’ from original</a:t>
            </a:r>
          </a:p>
          <a:p>
            <a:pPr lvl="1"/>
            <a:r>
              <a:rPr lang="en-US" b="1" dirty="0" smtClean="0"/>
              <a:t>Frog kit spoilt by mark V board</a:t>
            </a:r>
          </a:p>
          <a:p>
            <a:r>
              <a:rPr lang="en-US" b="1" dirty="0" smtClean="0"/>
              <a:t>Inexpensive so sometimes ordering two for back up</a:t>
            </a:r>
          </a:p>
          <a:p>
            <a:r>
              <a:rPr lang="en-US" b="1" dirty="0" smtClean="0"/>
              <a:t>Instruction limited- some English , some Chinese</a:t>
            </a:r>
          </a:p>
          <a:p>
            <a:r>
              <a:rPr lang="en-US" b="1" dirty="0" smtClean="0"/>
              <a:t>Some components e.g. PA transistors probably ’not original’</a:t>
            </a:r>
          </a:p>
          <a:p>
            <a:pPr lvl="1"/>
            <a:r>
              <a:rPr lang="en-US" b="1" dirty="0" smtClean="0"/>
              <a:t>Stock of driver transistors and PA transistors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175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 everything 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Test every component thoroughly</a:t>
            </a:r>
          </a:p>
          <a:p>
            <a:r>
              <a:rPr lang="en-US" b="1" dirty="0" smtClean="0"/>
              <a:t>Mark as you go – circuit diagram and component list</a:t>
            </a:r>
          </a:p>
          <a:p>
            <a:r>
              <a:rPr lang="en-US" b="1" dirty="0" smtClean="0"/>
              <a:t>Remember 2-2-2</a:t>
            </a:r>
          </a:p>
          <a:p>
            <a:r>
              <a:rPr lang="en-US" b="1" dirty="0" smtClean="0"/>
              <a:t>PCB Boards double sided</a:t>
            </a:r>
          </a:p>
          <a:p>
            <a:r>
              <a:rPr lang="en-US" b="1" dirty="0" smtClean="0"/>
              <a:t>Errors are difficult to correct once soldered</a:t>
            </a:r>
          </a:p>
          <a:p>
            <a:r>
              <a:rPr lang="en-US" b="1" dirty="0" smtClean="0"/>
              <a:t>Try and socket the PA transistor – may need to change it</a:t>
            </a:r>
          </a:p>
          <a:p>
            <a:r>
              <a:rPr lang="en-US" b="1" dirty="0" smtClean="0"/>
              <a:t>Heat sink the PA transistor</a:t>
            </a:r>
          </a:p>
          <a:p>
            <a:r>
              <a:rPr lang="en-US" b="1" dirty="0" smtClean="0"/>
              <a:t>Don’t mix up the key and phones socket</a:t>
            </a:r>
          </a:p>
          <a:p>
            <a:r>
              <a:rPr lang="en-US" b="1" dirty="0" smtClean="0"/>
              <a:t>Remember the dummy load</a:t>
            </a:r>
          </a:p>
          <a:p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741" y="2056686"/>
            <a:ext cx="3846800" cy="29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8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Point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 PIXIE £2.50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40m CW Transceiver</a:t>
            </a:r>
          </a:p>
          <a:p>
            <a:r>
              <a:rPr lang="en-US" b="1" dirty="0" smtClean="0"/>
              <a:t>Crystal controlled on RX and TX (7.023)</a:t>
            </a:r>
          </a:p>
          <a:p>
            <a:r>
              <a:rPr lang="en-US" b="1" dirty="0" smtClean="0"/>
              <a:t>No coils/</a:t>
            </a:r>
            <a:r>
              <a:rPr lang="en-US" b="1" dirty="0" err="1" smtClean="0"/>
              <a:t>torroids</a:t>
            </a:r>
            <a:r>
              <a:rPr lang="en-US" b="1" dirty="0" smtClean="0"/>
              <a:t>!</a:t>
            </a:r>
          </a:p>
          <a:p>
            <a:r>
              <a:rPr lang="en-US" b="1" dirty="0" smtClean="0"/>
              <a:t>Some bandpass 2-3KHZ</a:t>
            </a:r>
          </a:p>
          <a:p>
            <a:r>
              <a:rPr lang="en-US" b="1" dirty="0" smtClean="0"/>
              <a:t>A couple of watts – variable (0.5W)</a:t>
            </a:r>
          </a:p>
          <a:p>
            <a:r>
              <a:rPr lang="en-US" b="1" dirty="0" smtClean="0"/>
              <a:t>Only drive headphones </a:t>
            </a:r>
          </a:p>
          <a:p>
            <a:r>
              <a:rPr lang="en-US" b="1" dirty="0" smtClean="0"/>
              <a:t>Start up from fresh PP3 but 12V PSU</a:t>
            </a:r>
          </a:p>
          <a:p>
            <a:r>
              <a:rPr lang="en-US" b="1" dirty="0" smtClean="0"/>
              <a:t>Only like to see 50Ω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451" y="1637662"/>
            <a:ext cx="4474979" cy="437151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51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From The PIXIE To 49-er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£7.20</a:t>
            </a:r>
          </a:p>
          <a:p>
            <a:r>
              <a:rPr lang="en-US" b="1" dirty="0" smtClean="0"/>
              <a:t>More power 2-3 W (</a:t>
            </a:r>
            <a:r>
              <a:rPr lang="en-US" b="1" dirty="0"/>
              <a:t>0</a:t>
            </a:r>
            <a:r>
              <a:rPr lang="en-US" b="1" dirty="0" smtClean="0"/>
              <a:t>.5W more typical)</a:t>
            </a:r>
          </a:p>
          <a:p>
            <a:r>
              <a:rPr lang="en-US" b="1" dirty="0" smtClean="0"/>
              <a:t>Still only drives headphones</a:t>
            </a:r>
          </a:p>
          <a:p>
            <a:r>
              <a:rPr lang="en-US" b="1" dirty="0" smtClean="0"/>
              <a:t>Still </a:t>
            </a:r>
            <a:r>
              <a:rPr lang="en-US" b="1" dirty="0" err="1" smtClean="0"/>
              <a:t>Xtal</a:t>
            </a:r>
            <a:r>
              <a:rPr lang="en-US" b="1" dirty="0" smtClean="0"/>
              <a:t> controlled</a:t>
            </a:r>
          </a:p>
          <a:p>
            <a:pPr lvl="1"/>
            <a:r>
              <a:rPr lang="en-US" b="1" dirty="0" smtClean="0"/>
              <a:t>One for LO of RX/TX other for receiver front end filter</a:t>
            </a:r>
          </a:p>
          <a:p>
            <a:r>
              <a:rPr lang="en-US" b="1" dirty="0" smtClean="0"/>
              <a:t>CW </a:t>
            </a:r>
            <a:r>
              <a:rPr lang="en-US" b="1" dirty="0" err="1" smtClean="0"/>
              <a:t>sidetone</a:t>
            </a:r>
            <a:endParaRPr lang="en-US" b="1" dirty="0" smtClean="0"/>
          </a:p>
          <a:p>
            <a:r>
              <a:rPr lang="en-US" b="1" dirty="0" smtClean="0"/>
              <a:t>Works reasonably well</a:t>
            </a:r>
          </a:p>
          <a:p>
            <a:r>
              <a:rPr lang="en-US" b="1" dirty="0" smtClean="0"/>
              <a:t>Care with </a:t>
            </a:r>
            <a:r>
              <a:rPr lang="en-US" b="1" dirty="0" err="1" smtClean="0"/>
              <a:t>torroids</a:t>
            </a:r>
            <a:r>
              <a:rPr lang="en-US" b="1" dirty="0" smtClean="0"/>
              <a:t> T-37-2 is red!</a:t>
            </a:r>
          </a:p>
          <a:p>
            <a:r>
              <a:rPr lang="en-US" b="1" dirty="0" smtClean="0"/>
              <a:t>Hissy</a:t>
            </a:r>
            <a:endParaRPr lang="en-US" b="1" dirty="0"/>
          </a:p>
        </p:txBody>
      </p:sp>
      <p:pic>
        <p:nvPicPr>
          <p:cNvPr id="17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696" y="2016022"/>
            <a:ext cx="3657775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Forty-9er Circuit As Supplied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737" y="1252107"/>
            <a:ext cx="9193752" cy="543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2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Moving ON TO RM-80 (super </a:t>
            </a:r>
            <a:r>
              <a:rPr lang="en-US" dirty="0" err="1" smtClean="0"/>
              <a:t>Rockmite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14400" y="2366888"/>
            <a:ext cx="10515600" cy="359359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Now up to 8W (5W)</a:t>
            </a:r>
          </a:p>
          <a:p>
            <a:r>
              <a:rPr lang="en-US" b="1" dirty="0" smtClean="0"/>
              <a:t>PIC </a:t>
            </a:r>
            <a:r>
              <a:rPr lang="en-US" b="1" dirty="0" err="1" smtClean="0"/>
              <a:t>Keyer</a:t>
            </a:r>
            <a:endParaRPr lang="en-US" b="1" dirty="0" smtClean="0"/>
          </a:p>
          <a:p>
            <a:r>
              <a:rPr lang="en-US" b="1" dirty="0" smtClean="0"/>
              <a:t>Dense board</a:t>
            </a:r>
          </a:p>
          <a:p>
            <a:r>
              <a:rPr lang="en-US" b="1" dirty="0" smtClean="0"/>
              <a:t>Circuit at limit (</a:t>
            </a:r>
            <a:r>
              <a:rPr lang="en-US" b="1" dirty="0" err="1" smtClean="0"/>
              <a:t>oscillastion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4 </a:t>
            </a:r>
            <a:r>
              <a:rPr lang="en-US" b="1" dirty="0" err="1" smtClean="0"/>
              <a:t>torroids</a:t>
            </a:r>
            <a:r>
              <a:rPr lang="en-US" b="1" dirty="0" smtClean="0"/>
              <a:t> -2 transformers</a:t>
            </a:r>
          </a:p>
          <a:p>
            <a:r>
              <a:rPr lang="en-US" b="1" dirty="0" smtClean="0"/>
              <a:t>Still only headphones output</a:t>
            </a:r>
          </a:p>
          <a:p>
            <a:r>
              <a:rPr lang="en-US" b="1" dirty="0" smtClean="0"/>
              <a:t>£13</a:t>
            </a:r>
          </a:p>
          <a:p>
            <a:r>
              <a:rPr lang="en-US" b="1" dirty="0" smtClean="0"/>
              <a:t>Could form the basis of transceiver</a:t>
            </a:r>
          </a:p>
          <a:p>
            <a:r>
              <a:rPr lang="en-US" b="1" dirty="0" smtClean="0"/>
              <a:t>Super RM yahoo group</a:t>
            </a:r>
          </a:p>
          <a:p>
            <a:r>
              <a:rPr lang="en-US" b="1" dirty="0" smtClean="0"/>
              <a:t>Can bypass </a:t>
            </a:r>
            <a:r>
              <a:rPr lang="en-US" b="1" dirty="0" err="1" smtClean="0"/>
              <a:t>keyer</a:t>
            </a:r>
            <a:endParaRPr lang="en-US" b="1" dirty="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353" y="1733586"/>
            <a:ext cx="6777445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</a:majorFont>
      <a:minorFont>
        <a:latin typeface="Gill Sans MT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190</TotalTime>
  <Words>686</Words>
  <Application>Microsoft Macintosh PowerPoint</Application>
  <PresentationFormat>Custom</PresentationFormat>
  <Paragraphs>122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Badge</vt:lpstr>
      <vt:lpstr>A 40m XTAL Transceiver For £20</vt:lpstr>
      <vt:lpstr>The Stable So far:</vt:lpstr>
      <vt:lpstr>Low Cost ‘HAM’ Kits</vt:lpstr>
      <vt:lpstr>But Buyer Beware!</vt:lpstr>
      <vt:lpstr>Test everything !</vt:lpstr>
      <vt:lpstr>Starting Point  THE PIXIE £2.50</vt:lpstr>
      <vt:lpstr>Moving From The PIXIE To 49-er</vt:lpstr>
      <vt:lpstr>Forty-9er Circuit As Supplied</vt:lpstr>
      <vt:lpstr>Moving ON TO RM-80 (super Rockmite)</vt:lpstr>
      <vt:lpstr>What needs to be added?</vt:lpstr>
      <vt:lpstr>And BPF </vt:lpstr>
      <vt:lpstr>And finally a case</vt:lpstr>
      <vt:lpstr>Final tally</vt:lpstr>
      <vt:lpstr>Examples At G4FVZ  : 49-er </vt:lpstr>
      <vt:lpstr>Examples At G4FVZ  : RM 80 </vt:lpstr>
      <vt:lpstr>Frog Kit: Beware!</vt:lpstr>
      <vt:lpstr>Summary : Pros and Cons</vt:lpstr>
      <vt:lpstr>Getting more Frequency Coverage : see KC9on.com</vt:lpstr>
      <vt:lpstr>Linking A 49-Er to a DDS just out in Mar 2016 QST!</vt:lpstr>
      <vt:lpstr>QST Article Shows How to MAKE LINK</vt:lpstr>
      <vt:lpstr>Club Project?</vt:lpstr>
      <vt:lpstr>A 40m DDS VFO Transceiver For £20 £25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40m Transceiver For £20</dc:title>
  <dc:creator>Phil Gould</dc:creator>
  <cp:lastModifiedBy>Keith Williams</cp:lastModifiedBy>
  <cp:revision>34</cp:revision>
  <dcterms:created xsi:type="dcterms:W3CDTF">2016-02-16T08:03:51Z</dcterms:created>
  <dcterms:modified xsi:type="dcterms:W3CDTF">2016-02-23T08:37:02Z</dcterms:modified>
</cp:coreProperties>
</file>